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2"/>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315" r:id="rId21"/>
    <p:sldId id="316" r:id="rId22"/>
    <p:sldId id="280" r:id="rId23"/>
    <p:sldId id="340" r:id="rId24"/>
    <p:sldId id="281" r:id="rId25"/>
    <p:sldId id="295" r:id="rId26"/>
    <p:sldId id="296" r:id="rId27"/>
    <p:sldId id="297" r:id="rId28"/>
    <p:sldId id="285" r:id="rId29"/>
    <p:sldId id="366" r:id="rId30"/>
    <p:sldId id="298" r:id="rId31"/>
    <p:sldId id="288" r:id="rId32"/>
    <p:sldId id="373" r:id="rId33"/>
    <p:sldId id="289" r:id="rId34"/>
    <p:sldId id="290" r:id="rId35"/>
    <p:sldId id="372" r:id="rId36"/>
    <p:sldId id="367" r:id="rId37"/>
    <p:sldId id="300" r:id="rId38"/>
    <p:sldId id="301" r:id="rId39"/>
    <p:sldId id="303" r:id="rId40"/>
    <p:sldId id="304" r:id="rId41"/>
    <p:sldId id="306" r:id="rId42"/>
    <p:sldId id="305" r:id="rId43"/>
    <p:sldId id="368" r:id="rId44"/>
    <p:sldId id="309" r:id="rId45"/>
    <p:sldId id="302" r:id="rId46"/>
    <p:sldId id="310" r:id="rId47"/>
    <p:sldId id="311" r:id="rId48"/>
    <p:sldId id="312" r:id="rId49"/>
    <p:sldId id="313" r:id="rId50"/>
    <p:sldId id="314" r:id="rId51"/>
    <p:sldId id="369" r:id="rId52"/>
    <p:sldId id="321" r:id="rId53"/>
    <p:sldId id="363" r:id="rId54"/>
    <p:sldId id="332" r:id="rId55"/>
    <p:sldId id="333" r:id="rId56"/>
    <p:sldId id="323" r:id="rId57"/>
    <p:sldId id="319" r:id="rId58"/>
    <p:sldId id="336" r:id="rId59"/>
    <p:sldId id="324" r:id="rId60"/>
    <p:sldId id="331" r:id="rId61"/>
    <p:sldId id="370" r:id="rId62"/>
    <p:sldId id="379" r:id="rId63"/>
    <p:sldId id="275" r:id="rId64"/>
    <p:sldId id="277" r:id="rId65"/>
    <p:sldId id="278" r:id="rId66"/>
    <p:sldId id="328" r:id="rId67"/>
    <p:sldId id="276" r:id="rId68"/>
    <p:sldId id="330" r:id="rId69"/>
    <p:sldId id="381" r:id="rId70"/>
    <p:sldId id="380" r:id="rId7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 id="364"/>
            <p14:sldId id="27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Lst>
        </p14:section>
        <p14:section name="pipe" id="{7561AE8B-0928-4B40-9E7D-8496CE581DA5}">
          <p14:sldIdLst>
            <p14:sldId id="309"/>
            <p14:sldId id="302"/>
            <p14:sldId id="310"/>
            <p14:sldId id="311"/>
            <p14:sldId id="312"/>
            <p14:sldId id="313"/>
            <p14:sldId id="314"/>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79"/>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73708" autoAdjust="0"/>
  </p:normalViewPr>
  <p:slideViewPr>
    <p:cSldViewPr snapToGrid="0">
      <p:cViewPr varScale="1">
        <p:scale>
          <a:sx n="82" d="100"/>
          <a:sy n="82" d="100"/>
        </p:scale>
        <p:origin x="1672"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69</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521153" marR="2721" indent="-514350">
              <a:buClr>
                <a:srgbClr val="3577A9"/>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521153" marR="2721" indent="-514350">
              <a:buClr>
                <a:srgbClr val="3577A9"/>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2187015"/>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4259113"/>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4339442"/>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2177715"/>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5435435"/>
            <a:ext cx="6018653" cy="1073598"/>
          </a:xfrm>
          <a:prstGeom prst="rect">
            <a:avLst/>
          </a:prstGeom>
        </p:spPr>
      </p:pic>
      <p:pic>
        <p:nvPicPr>
          <p:cNvPr id="5" name="Picture 4"/>
          <p:cNvPicPr>
            <a:picLocks noChangeAspect="1"/>
          </p:cNvPicPr>
          <p:nvPr/>
        </p:nvPicPr>
        <p:blipFill>
          <a:blip r:embed="rId6"/>
          <a:stretch>
            <a:fillRect/>
          </a:stretch>
        </p:blipFill>
        <p:spPr>
          <a:xfrm>
            <a:off x="1016050" y="2824047"/>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521153" marR="2721" indent="-514350">
              <a:buClr>
                <a:srgbClr val="0070C0"/>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521153" marR="2721" indent="-514350">
              <a:buClr>
                <a:srgbClr val="0070C0"/>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 Filters to orders coming from the "BEHAVIORAL HEALTH CLINIC"</a:t>
            </a:r>
          </a:p>
          <a:p>
            <a:pPr marL="6803" marR="2721"/>
            <a:r>
              <a:rPr lang="en-US" sz="2800" dirty="0">
                <a:solidFill>
                  <a:srgbClr val="005493"/>
                </a:solidFill>
                <a:latin typeface="Calibri"/>
                <a:ea typeface="Calibri"/>
                <a:cs typeface="Calibri"/>
                <a:sym typeface="Calibri"/>
              </a:rPr>
              <a:t>-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22364</TotalTime>
  <Words>5869</Words>
  <Application>Microsoft Macintosh PowerPoint</Application>
  <PresentationFormat>Widescreen</PresentationFormat>
  <Paragraphs>886</Paragraphs>
  <Slides>69</Slides>
  <Notes>67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What Else?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213</cp:revision>
  <cp:lastPrinted>2019-05-03T14:53:33Z</cp:lastPrinted>
  <dcterms:modified xsi:type="dcterms:W3CDTF">2019-07-17T06:16:22Z</dcterms:modified>
</cp:coreProperties>
</file>